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7"/>
    <p:restoredTop sz="94662"/>
  </p:normalViewPr>
  <p:slideViewPr>
    <p:cSldViewPr snapToGrid="0" snapToObjects="1">
      <p:cViewPr varScale="1">
        <p:scale>
          <a:sx n="100" d="100"/>
          <a:sy n="100" d="100"/>
        </p:scale>
        <p:origin x="192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F917-AAD7-DF4E-BB04-1F0ABC005910}" type="datetimeFigureOut">
              <a:rPr lang="en-GB" smtClean="0"/>
              <a:t>02/01/2017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3791-1CD8-094E-9221-ED05C110BE9E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966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F917-AAD7-DF4E-BB04-1F0ABC005910}" type="datetimeFigureOut">
              <a:rPr lang="en-GB" smtClean="0"/>
              <a:t>02/01/2017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3791-1CD8-094E-9221-ED05C110BE9E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546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F917-AAD7-DF4E-BB04-1F0ABC005910}" type="datetimeFigureOut">
              <a:rPr lang="en-GB" smtClean="0"/>
              <a:t>02/01/2017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3791-1CD8-094E-9221-ED05C110BE9E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860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F917-AAD7-DF4E-BB04-1F0ABC005910}" type="datetimeFigureOut">
              <a:rPr lang="en-GB" smtClean="0"/>
              <a:t>02/01/2017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3791-1CD8-094E-9221-ED05C110BE9E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01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F917-AAD7-DF4E-BB04-1F0ABC005910}" type="datetimeFigureOut">
              <a:rPr lang="en-GB" smtClean="0"/>
              <a:t>02/01/2017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3791-1CD8-094E-9221-ED05C110BE9E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14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F917-AAD7-DF4E-BB04-1F0ABC005910}" type="datetimeFigureOut">
              <a:rPr lang="en-GB" smtClean="0"/>
              <a:t>02/01/2017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3791-1CD8-094E-9221-ED05C110BE9E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6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F917-AAD7-DF4E-BB04-1F0ABC005910}" type="datetimeFigureOut">
              <a:rPr lang="en-GB" smtClean="0"/>
              <a:t>02/01/2017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3791-1CD8-094E-9221-ED05C110BE9E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930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F917-AAD7-DF4E-BB04-1F0ABC005910}" type="datetimeFigureOut">
              <a:rPr lang="en-GB" smtClean="0"/>
              <a:t>02/01/2017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3791-1CD8-094E-9221-ED05C110BE9E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90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F917-AAD7-DF4E-BB04-1F0ABC005910}" type="datetimeFigureOut">
              <a:rPr lang="en-GB" smtClean="0"/>
              <a:t>02/01/2017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3791-1CD8-094E-9221-ED05C110BE9E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15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F917-AAD7-DF4E-BB04-1F0ABC005910}" type="datetimeFigureOut">
              <a:rPr lang="en-GB" smtClean="0"/>
              <a:t>02/01/2017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3791-1CD8-094E-9221-ED05C110BE9E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297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F917-AAD7-DF4E-BB04-1F0ABC005910}" type="datetimeFigureOut">
              <a:rPr lang="en-GB" smtClean="0"/>
              <a:t>02/01/2017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3791-1CD8-094E-9221-ED05C110BE9E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51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3F917-AAD7-DF4E-BB04-1F0ABC005910}" type="datetimeFigureOut">
              <a:rPr lang="en-GB" smtClean="0"/>
              <a:t>02/01/2017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D3791-1CD8-094E-9221-ED05C110BE9E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4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hyperlink" Target="http://www.salute.gov.it/portale/CV692009/Curriculum_vitae_Marabelli_n.pdf" TargetMode="Externa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salute.gov.it/portale/CV692009/Ruocco_Giuseppe_02_2015_n.pdf" TargetMode="External"/><Relationship Id="rId12" Type="http://schemas.openxmlformats.org/officeDocument/2006/relationships/hyperlink" Target="http://www.salute.gov.it/portale/CV692009/Casciello_Massimo_11_2014_n.pdf" TargetMode="External"/><Relationship Id="rId13" Type="http://schemas.openxmlformats.org/officeDocument/2006/relationships/hyperlink" Target="http://www.salute.gov.it/portale/CV692009/Rodorigo_Daniela_11_2016_n.pdf" TargetMode="External"/><Relationship Id="rId14" Type="http://schemas.openxmlformats.org/officeDocument/2006/relationships/hyperlink" Target="http://www.salute.gov.it/portale/CV692009/Ferri_Gaetana_11_2016_n.pdf" TargetMode="External"/><Relationship Id="rId15" Type="http://schemas.openxmlformats.org/officeDocument/2006/relationships/hyperlink" Target="http://www.salute.gov.it/portale/CV692009/Celotto_giuseppe_2012_03_n.pdf" TargetMode="Externa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hyperlink" Target="http://www.salute.gov.it/portale/CV692009/Curriculum_vitae_Marabelli_n.pdf" TargetMode="External"/><Relationship Id="rId4" Type="http://schemas.openxmlformats.org/officeDocument/2006/relationships/hyperlink" Target="http://www.salute.gov.it/portale/CV692009/CV_pubblicazioni_Guerra_n.pdf" TargetMode="External"/><Relationship Id="rId5" Type="http://schemas.openxmlformats.org/officeDocument/2006/relationships/hyperlink" Target="http://www.salute.gov.it/portale/CV692009/CV_Dott_Renato_Botti_n.pdf" TargetMode="External"/><Relationship Id="rId6" Type="http://schemas.openxmlformats.org/officeDocument/2006/relationships/hyperlink" Target="http://www.salute.gov.it/portale/CV692009/Ugenti_Rossana_01_2015_v1_n.pdf" TargetMode="External"/><Relationship Id="rId7" Type="http://schemas.openxmlformats.org/officeDocument/2006/relationships/hyperlink" Target="http://www.salute.gov.it/portale/CV692009/Marletta_marcella_2012_03_n.pdf" TargetMode="External"/><Relationship Id="rId8" Type="http://schemas.openxmlformats.org/officeDocument/2006/relationships/hyperlink" Target="http://www.salute.gov.it/portale/CV692009/Leonardi_Giovanni_09_2014_n.pdf" TargetMode="External"/><Relationship Id="rId9" Type="http://schemas.openxmlformats.org/officeDocument/2006/relationships/hyperlink" Target="http://www.salute.gov.it/portale/CV692009/Viggiano_Giuseppe_10_2014_n.pdf" TargetMode="External"/><Relationship Id="rId10" Type="http://schemas.openxmlformats.org/officeDocument/2006/relationships/hyperlink" Target="http://www.salute.gov.it/portale/CV692009/Borrello_Silvio_01_2015_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0"/>
            <a:ext cx="8967286" cy="6858000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4735941" y="6197600"/>
            <a:ext cx="2695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0" u="none" strike="noStrike" dirty="0" smtClean="0">
                <a:solidFill>
                  <a:srgbClr val="9F0038"/>
                </a:solidFill>
                <a:effectLst/>
                <a:latin typeface="Trebuchet MS" charset="0"/>
                <a:hlinkClick r:id="rId3" tooltip="CV di dott. Romano Marabelli. Apre una nuova pagina"/>
              </a:rPr>
              <a:t>dott. Romano Marabelli</a:t>
            </a:r>
            <a:endParaRPr lang="en-GB" dirty="0"/>
          </a:p>
        </p:txBody>
      </p:sp>
      <p:sp>
        <p:nvSpPr>
          <p:cNvPr id="6" name="Rettangolo 5"/>
          <p:cNvSpPr/>
          <p:nvPr/>
        </p:nvSpPr>
        <p:spPr>
          <a:xfrm>
            <a:off x="4821317" y="3429000"/>
            <a:ext cx="2525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0" dirty="0" err="1" smtClean="0">
                <a:solidFill>
                  <a:schemeClr val="bg1"/>
                </a:solidFill>
                <a:effectLst/>
                <a:latin typeface="Trebuchet MS" charset="0"/>
              </a:rPr>
              <a:t>Cons</a:t>
            </a:r>
            <a:r>
              <a:rPr lang="it-IT" b="1" i="0" dirty="0" smtClean="0">
                <a:solidFill>
                  <a:schemeClr val="bg1"/>
                </a:solidFill>
                <a:effectLst/>
                <a:latin typeface="Trebuchet MS" charset="0"/>
              </a:rPr>
              <a:t>. Giuseppe Chiné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64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302" y="0"/>
            <a:ext cx="5065568" cy="6858000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5003280" y="0"/>
            <a:ext cx="2695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0" u="none" strike="noStrike" dirty="0" smtClean="0">
                <a:solidFill>
                  <a:srgbClr val="9F0038"/>
                </a:solidFill>
                <a:effectLst/>
                <a:latin typeface="Trebuchet MS" charset="0"/>
                <a:hlinkClick r:id="rId3" tooltip="CV di dott. Romano Marabelli. Apre una nuova pagina"/>
              </a:rPr>
              <a:t>dott. Romano Marabelli</a:t>
            </a:r>
            <a:endParaRPr lang="en-GB" dirty="0"/>
          </a:p>
        </p:txBody>
      </p:sp>
      <p:sp>
        <p:nvSpPr>
          <p:cNvPr id="4" name="Rettangolo 3"/>
          <p:cNvSpPr/>
          <p:nvPr/>
        </p:nvSpPr>
        <p:spPr>
          <a:xfrm>
            <a:off x="1735513" y="990232"/>
            <a:ext cx="2426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t-IT" b="1" i="0" u="none" strike="noStrike" dirty="0" smtClean="0">
                <a:solidFill>
                  <a:srgbClr val="9F0038"/>
                </a:solidFill>
                <a:effectLst/>
                <a:latin typeface="Trebuchet MS" charset="0"/>
                <a:hlinkClick r:id="rId4" tooltip="CV di dott. Raniero Guerra. Apre una nuova pagina"/>
              </a:rPr>
              <a:t>dott. Raniero Guerra</a:t>
            </a:r>
            <a:endParaRPr lang="en-GB" dirty="0"/>
          </a:p>
        </p:txBody>
      </p:sp>
      <p:sp>
        <p:nvSpPr>
          <p:cNvPr id="5" name="Rettangolo 4"/>
          <p:cNvSpPr/>
          <p:nvPr/>
        </p:nvSpPr>
        <p:spPr>
          <a:xfrm>
            <a:off x="513127" y="2349796"/>
            <a:ext cx="3648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t-IT" b="1" i="0" u="none" strike="noStrike" dirty="0" smtClean="0">
                <a:solidFill>
                  <a:srgbClr val="9F0038"/>
                </a:solidFill>
                <a:effectLst/>
                <a:latin typeface="Trebuchet MS" charset="0"/>
                <a:hlinkClick r:id="rId5" tooltip="CV di dott. Renato Alberto Mario Botti. Apre una nuova pagina"/>
              </a:rPr>
              <a:t>dott. Renato Alberto Mario Botti</a:t>
            </a:r>
            <a:endParaRPr lang="en-GB" dirty="0"/>
          </a:p>
        </p:txBody>
      </p:sp>
      <p:sp>
        <p:nvSpPr>
          <p:cNvPr id="6" name="Rettangolo 5"/>
          <p:cNvSpPr/>
          <p:nvPr/>
        </p:nvSpPr>
        <p:spPr>
          <a:xfrm>
            <a:off x="1430173" y="3244334"/>
            <a:ext cx="2731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t-IT" b="1" i="0" u="none" strike="noStrike" dirty="0" smtClean="0">
                <a:solidFill>
                  <a:srgbClr val="9F0038"/>
                </a:solidFill>
                <a:effectLst/>
                <a:latin typeface="Trebuchet MS" charset="0"/>
                <a:hlinkClick r:id="rId6" tooltip="CV di dott.ssa Ugenti Rossana. Apre una nuova pagina"/>
              </a:rPr>
              <a:t>dott.ssa Ugenti Rossana</a:t>
            </a:r>
            <a:endParaRPr lang="en-GB" dirty="0"/>
          </a:p>
        </p:txBody>
      </p:sp>
      <p:sp>
        <p:nvSpPr>
          <p:cNvPr id="7" name="Rettangolo 6"/>
          <p:cNvSpPr/>
          <p:nvPr/>
        </p:nvSpPr>
        <p:spPr>
          <a:xfrm>
            <a:off x="1180104" y="4201187"/>
            <a:ext cx="2981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t-IT" b="1" i="0" u="none" strike="noStrike" dirty="0" smtClean="0">
                <a:solidFill>
                  <a:srgbClr val="9F0038"/>
                </a:solidFill>
                <a:effectLst/>
                <a:latin typeface="Trebuchet MS" charset="0"/>
                <a:hlinkClick r:id="rId7" tooltip="CV di dott.ssa Marcella Marletta. Apre una nuova pagina"/>
              </a:rPr>
              <a:t>dott.ssa Marcella Marletta</a:t>
            </a:r>
            <a:endParaRPr lang="en-GB" dirty="0"/>
          </a:p>
        </p:txBody>
      </p:sp>
      <p:sp>
        <p:nvSpPr>
          <p:cNvPr id="8" name="Rettangolo 7"/>
          <p:cNvSpPr/>
          <p:nvPr/>
        </p:nvSpPr>
        <p:spPr>
          <a:xfrm>
            <a:off x="1412540" y="5032006"/>
            <a:ext cx="2749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t-IT" b="1" i="0" u="none" strike="noStrike" dirty="0" smtClean="0">
                <a:solidFill>
                  <a:srgbClr val="9F0038"/>
                </a:solidFill>
                <a:effectLst/>
                <a:latin typeface="Trebuchet MS" charset="0"/>
                <a:hlinkClick r:id="rId8" tooltip="CV di dott. Giovanni Leonardi. Apre una nuova pagina"/>
              </a:rPr>
              <a:t>dott. Giovanni Leonardi</a:t>
            </a:r>
            <a:endParaRPr lang="en-GB" dirty="0"/>
          </a:p>
        </p:txBody>
      </p:sp>
      <p:sp>
        <p:nvSpPr>
          <p:cNvPr id="9" name="Rettangolo 8"/>
          <p:cNvSpPr/>
          <p:nvPr/>
        </p:nvSpPr>
        <p:spPr>
          <a:xfrm>
            <a:off x="1413502" y="5986129"/>
            <a:ext cx="2748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t-IT" b="1" i="0" u="none" strike="noStrike" dirty="0" smtClean="0">
                <a:solidFill>
                  <a:srgbClr val="9F0038"/>
                </a:solidFill>
                <a:effectLst/>
                <a:latin typeface="Trebuchet MS" charset="0"/>
                <a:hlinkClick r:id="rId9" tooltip="CV di dott. Giuseppe Viggiano. Apre una nuova pagina"/>
              </a:rPr>
              <a:t>dott. Giuseppe Viggiano</a:t>
            </a:r>
            <a:endParaRPr lang="en-GB" dirty="0"/>
          </a:p>
        </p:txBody>
      </p:sp>
      <p:sp>
        <p:nvSpPr>
          <p:cNvPr id="10" name="Rettangolo 9"/>
          <p:cNvSpPr/>
          <p:nvPr/>
        </p:nvSpPr>
        <p:spPr>
          <a:xfrm>
            <a:off x="8546065" y="990232"/>
            <a:ext cx="2301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0" u="none" strike="noStrike" dirty="0" smtClean="0">
                <a:solidFill>
                  <a:srgbClr val="9F0038"/>
                </a:solidFill>
                <a:effectLst/>
                <a:latin typeface="Trebuchet MS" charset="0"/>
                <a:hlinkClick r:id="rId10" tooltip="CV di dott. Silvio Borrello. Apre una nuova pagina"/>
              </a:rPr>
              <a:t>dott. Silvio Borrello</a:t>
            </a:r>
            <a:endParaRPr lang="en-GB" dirty="0"/>
          </a:p>
        </p:txBody>
      </p:sp>
      <p:sp>
        <p:nvSpPr>
          <p:cNvPr id="11" name="Rettangolo 10"/>
          <p:cNvSpPr/>
          <p:nvPr/>
        </p:nvSpPr>
        <p:spPr>
          <a:xfrm>
            <a:off x="8546065" y="2348392"/>
            <a:ext cx="2624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0" u="none" strike="noStrike" dirty="0" smtClean="0">
                <a:solidFill>
                  <a:srgbClr val="9F0038"/>
                </a:solidFill>
                <a:effectLst/>
                <a:latin typeface="Trebuchet MS" charset="0"/>
                <a:hlinkClick r:id="rId11" tooltip="CV di dott. Giuseppe Ruocco. Apre una nuova pagina"/>
              </a:rPr>
              <a:t>dott. Giuseppe Ruocco</a:t>
            </a:r>
            <a:endParaRPr lang="en-GB" dirty="0"/>
          </a:p>
        </p:txBody>
      </p:sp>
      <p:sp>
        <p:nvSpPr>
          <p:cNvPr id="12" name="Rettangolo 11"/>
          <p:cNvSpPr/>
          <p:nvPr/>
        </p:nvSpPr>
        <p:spPr>
          <a:xfrm>
            <a:off x="8546065" y="3289151"/>
            <a:ext cx="2694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0" u="none" strike="noStrike" dirty="0" smtClean="0">
                <a:solidFill>
                  <a:srgbClr val="9F0038"/>
                </a:solidFill>
                <a:effectLst/>
                <a:latin typeface="Trebuchet MS" charset="0"/>
                <a:hlinkClick r:id="rId12" tooltip="CV di dott. Massimo Casciello. Apre una nuova pagina"/>
              </a:rPr>
              <a:t>dott. Massimo Casciello</a:t>
            </a:r>
            <a:endParaRPr lang="en-GB" dirty="0"/>
          </a:p>
        </p:txBody>
      </p:sp>
      <p:sp>
        <p:nvSpPr>
          <p:cNvPr id="13" name="Rettangolo 12"/>
          <p:cNvSpPr/>
          <p:nvPr/>
        </p:nvSpPr>
        <p:spPr>
          <a:xfrm>
            <a:off x="8546065" y="4179998"/>
            <a:ext cx="2927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0" u="none" strike="noStrike" dirty="0" smtClean="0">
                <a:solidFill>
                  <a:srgbClr val="9F0038"/>
                </a:solidFill>
                <a:effectLst/>
                <a:latin typeface="Trebuchet MS" charset="0"/>
                <a:hlinkClick r:id="rId13" tooltip="CV di dott.ssa Daniela Rodorigo. Apre una nuova pagina"/>
              </a:rPr>
              <a:t>dott.ssa Daniela Rodorigo</a:t>
            </a:r>
            <a:endParaRPr lang="en-GB" dirty="0"/>
          </a:p>
        </p:txBody>
      </p:sp>
      <p:sp>
        <p:nvSpPr>
          <p:cNvPr id="14" name="Rettangolo 13"/>
          <p:cNvSpPr/>
          <p:nvPr/>
        </p:nvSpPr>
        <p:spPr>
          <a:xfrm>
            <a:off x="8546065" y="5051867"/>
            <a:ext cx="2588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0" u="none" strike="noStrike" smtClean="0">
                <a:solidFill>
                  <a:srgbClr val="9F0038"/>
                </a:solidFill>
                <a:effectLst/>
                <a:latin typeface="Trebuchet MS" charset="0"/>
                <a:hlinkClick r:id="rId14" tooltip="CV di dott.ssa Gaetana Ferri. Apre una nuova pagina"/>
              </a:rPr>
              <a:t>dott.ssa Gaetana Ferri</a:t>
            </a:r>
            <a:endParaRPr lang="en-GB" dirty="0"/>
          </a:p>
        </p:txBody>
      </p:sp>
      <p:sp>
        <p:nvSpPr>
          <p:cNvPr id="15" name="Rettangolo 14"/>
          <p:cNvSpPr/>
          <p:nvPr/>
        </p:nvSpPr>
        <p:spPr>
          <a:xfrm>
            <a:off x="8546065" y="6032275"/>
            <a:ext cx="2634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0" u="none" strike="noStrike" dirty="0" smtClean="0">
                <a:solidFill>
                  <a:srgbClr val="9F0038"/>
                </a:solidFill>
                <a:effectLst/>
                <a:latin typeface="Trebuchet MS" charset="0"/>
                <a:hlinkClick r:id="rId15" tooltip="CV di dott. Giuseppe Celotto. Apre una nuova pagina"/>
              </a:rPr>
              <a:t>dott. Giuseppe Celotto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11326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58</Words>
  <Application>Microsoft Macintosh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Trebuchet MS</vt:lpstr>
      <vt:lpstr>Arial</vt:lpstr>
      <vt:lpstr>Tema di Office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er</dc:creator>
  <cp:lastModifiedBy>er</cp:lastModifiedBy>
  <cp:revision>2</cp:revision>
  <cp:lastPrinted>2017-01-02T19:57:52Z</cp:lastPrinted>
  <dcterms:created xsi:type="dcterms:W3CDTF">2017-01-02T19:45:49Z</dcterms:created>
  <dcterms:modified xsi:type="dcterms:W3CDTF">2017-01-02T20:05:54Z</dcterms:modified>
</cp:coreProperties>
</file>