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3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B612-B240-C546-A257-20A8519FAAAB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93AC-D014-B146-8FE9-E4DA380BE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roma1.it/it/pagina/mas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o 2"/>
          <p:cNvSpPr/>
          <p:nvPr/>
        </p:nvSpPr>
        <p:spPr>
          <a:xfrm>
            <a:off x="-9673" y="2"/>
            <a:ext cx="6867673" cy="10682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2899"/>
              <a:gd name="connsiteX1" fmla="*/ 21600 w 21600"/>
              <a:gd name="connsiteY1" fmla="*/ 0 h 52899"/>
              <a:gd name="connsiteX2" fmla="*/ 21600 w 21600"/>
              <a:gd name="connsiteY2" fmla="*/ 17322 h 52899"/>
              <a:gd name="connsiteX3" fmla="*/ 5760 w 21600"/>
              <a:gd name="connsiteY3" fmla="*/ 52894 h 52899"/>
              <a:gd name="connsiteX4" fmla="*/ 0 w 21600"/>
              <a:gd name="connsiteY4" fmla="*/ 20172 h 52899"/>
              <a:gd name="connsiteX5" fmla="*/ 0 w 21600"/>
              <a:gd name="connsiteY5" fmla="*/ 0 h 52899"/>
              <a:gd name="connsiteX0" fmla="*/ 0 w 21600"/>
              <a:gd name="connsiteY0" fmla="*/ 0 h 52899"/>
              <a:gd name="connsiteX1" fmla="*/ 21600 w 21600"/>
              <a:gd name="connsiteY1" fmla="*/ 0 h 52899"/>
              <a:gd name="connsiteX2" fmla="*/ 21584 w 21600"/>
              <a:gd name="connsiteY2" fmla="*/ 4596 h 52899"/>
              <a:gd name="connsiteX3" fmla="*/ 5760 w 21600"/>
              <a:gd name="connsiteY3" fmla="*/ 52894 h 52899"/>
              <a:gd name="connsiteX4" fmla="*/ 0 w 21600"/>
              <a:gd name="connsiteY4" fmla="*/ 20172 h 52899"/>
              <a:gd name="connsiteX5" fmla="*/ 0 w 21600"/>
              <a:gd name="connsiteY5" fmla="*/ 0 h 52899"/>
              <a:gd name="connsiteX0" fmla="*/ 0 w 21600"/>
              <a:gd name="connsiteY0" fmla="*/ 0 h 47257"/>
              <a:gd name="connsiteX1" fmla="*/ 21600 w 21600"/>
              <a:gd name="connsiteY1" fmla="*/ 0 h 47257"/>
              <a:gd name="connsiteX2" fmla="*/ 21584 w 21600"/>
              <a:gd name="connsiteY2" fmla="*/ 4596 h 47257"/>
              <a:gd name="connsiteX3" fmla="*/ 2307 w 21600"/>
              <a:gd name="connsiteY3" fmla="*/ 47251 h 47257"/>
              <a:gd name="connsiteX4" fmla="*/ 0 w 21600"/>
              <a:gd name="connsiteY4" fmla="*/ 20172 h 47257"/>
              <a:gd name="connsiteX5" fmla="*/ 0 w 21600"/>
              <a:gd name="connsiteY5" fmla="*/ 0 h 47257"/>
              <a:gd name="connsiteX0" fmla="*/ 0 w 21600"/>
              <a:gd name="connsiteY0" fmla="*/ 0 h 47252"/>
              <a:gd name="connsiteX1" fmla="*/ 21600 w 21600"/>
              <a:gd name="connsiteY1" fmla="*/ 0 h 47252"/>
              <a:gd name="connsiteX2" fmla="*/ 21584 w 21600"/>
              <a:gd name="connsiteY2" fmla="*/ 4596 h 47252"/>
              <a:gd name="connsiteX3" fmla="*/ 12829 w 21600"/>
              <a:gd name="connsiteY3" fmla="*/ 13401 h 47252"/>
              <a:gd name="connsiteX4" fmla="*/ 2307 w 21600"/>
              <a:gd name="connsiteY4" fmla="*/ 47251 h 47252"/>
              <a:gd name="connsiteX5" fmla="*/ 0 w 21600"/>
              <a:gd name="connsiteY5" fmla="*/ 20172 h 47252"/>
              <a:gd name="connsiteX6" fmla="*/ 0 w 21600"/>
              <a:gd name="connsiteY6" fmla="*/ 0 h 47252"/>
              <a:gd name="connsiteX0" fmla="*/ 0 w 21600"/>
              <a:gd name="connsiteY0" fmla="*/ 0 h 47252"/>
              <a:gd name="connsiteX1" fmla="*/ 21600 w 21600"/>
              <a:gd name="connsiteY1" fmla="*/ 0 h 47252"/>
              <a:gd name="connsiteX2" fmla="*/ 21584 w 21600"/>
              <a:gd name="connsiteY2" fmla="*/ 4596 h 47252"/>
              <a:gd name="connsiteX3" fmla="*/ 12829 w 21600"/>
              <a:gd name="connsiteY3" fmla="*/ 13401 h 47252"/>
              <a:gd name="connsiteX4" fmla="*/ 2307 w 21600"/>
              <a:gd name="connsiteY4" fmla="*/ 47251 h 47252"/>
              <a:gd name="connsiteX5" fmla="*/ 0 w 21600"/>
              <a:gd name="connsiteY5" fmla="*/ 20172 h 47252"/>
              <a:gd name="connsiteX6" fmla="*/ 0 w 21600"/>
              <a:gd name="connsiteY6" fmla="*/ 0 h 47252"/>
              <a:gd name="connsiteX0" fmla="*/ 0 w 21617"/>
              <a:gd name="connsiteY0" fmla="*/ 0 h 47252"/>
              <a:gd name="connsiteX1" fmla="*/ 21600 w 21617"/>
              <a:gd name="connsiteY1" fmla="*/ 0 h 47252"/>
              <a:gd name="connsiteX2" fmla="*/ 21617 w 21617"/>
              <a:gd name="connsiteY2" fmla="*/ 30693 h 47252"/>
              <a:gd name="connsiteX3" fmla="*/ 12829 w 21617"/>
              <a:gd name="connsiteY3" fmla="*/ 13401 h 47252"/>
              <a:gd name="connsiteX4" fmla="*/ 2307 w 21617"/>
              <a:gd name="connsiteY4" fmla="*/ 47251 h 47252"/>
              <a:gd name="connsiteX5" fmla="*/ 0 w 21617"/>
              <a:gd name="connsiteY5" fmla="*/ 20172 h 47252"/>
              <a:gd name="connsiteX6" fmla="*/ 0 w 21617"/>
              <a:gd name="connsiteY6" fmla="*/ 0 h 47252"/>
              <a:gd name="connsiteX0" fmla="*/ 0 w 21602"/>
              <a:gd name="connsiteY0" fmla="*/ 0 h 47805"/>
              <a:gd name="connsiteX1" fmla="*/ 21600 w 21602"/>
              <a:gd name="connsiteY1" fmla="*/ 0 h 47805"/>
              <a:gd name="connsiteX2" fmla="*/ 21601 w 21602"/>
              <a:gd name="connsiteY2" fmla="*/ 47621 h 47805"/>
              <a:gd name="connsiteX3" fmla="*/ 12829 w 21602"/>
              <a:gd name="connsiteY3" fmla="*/ 13401 h 47805"/>
              <a:gd name="connsiteX4" fmla="*/ 2307 w 21602"/>
              <a:gd name="connsiteY4" fmla="*/ 47251 h 47805"/>
              <a:gd name="connsiteX5" fmla="*/ 0 w 21602"/>
              <a:gd name="connsiteY5" fmla="*/ 20172 h 47805"/>
              <a:gd name="connsiteX6" fmla="*/ 0 w 21602"/>
              <a:gd name="connsiteY6" fmla="*/ 0 h 47805"/>
              <a:gd name="connsiteX0" fmla="*/ 0 w 21600"/>
              <a:gd name="connsiteY0" fmla="*/ 0 h 47252"/>
              <a:gd name="connsiteX1" fmla="*/ 21600 w 21600"/>
              <a:gd name="connsiteY1" fmla="*/ 0 h 47252"/>
              <a:gd name="connsiteX2" fmla="*/ 21585 w 21600"/>
              <a:gd name="connsiteY2" fmla="*/ 18597 h 47252"/>
              <a:gd name="connsiteX3" fmla="*/ 12829 w 21600"/>
              <a:gd name="connsiteY3" fmla="*/ 13401 h 47252"/>
              <a:gd name="connsiteX4" fmla="*/ 2307 w 21600"/>
              <a:gd name="connsiteY4" fmla="*/ 47251 h 47252"/>
              <a:gd name="connsiteX5" fmla="*/ 0 w 21600"/>
              <a:gd name="connsiteY5" fmla="*/ 20172 h 47252"/>
              <a:gd name="connsiteX6" fmla="*/ 0 w 21600"/>
              <a:gd name="connsiteY6" fmla="*/ 0 h 47252"/>
              <a:gd name="connsiteX0" fmla="*/ 0 w 21600"/>
              <a:gd name="connsiteY0" fmla="*/ 0 h 47252"/>
              <a:gd name="connsiteX1" fmla="*/ 21600 w 21600"/>
              <a:gd name="connsiteY1" fmla="*/ 0 h 47252"/>
              <a:gd name="connsiteX2" fmla="*/ 21585 w 21600"/>
              <a:gd name="connsiteY2" fmla="*/ 18597 h 47252"/>
              <a:gd name="connsiteX3" fmla="*/ 13767 w 21600"/>
              <a:gd name="connsiteY3" fmla="*/ 17954 h 47252"/>
              <a:gd name="connsiteX4" fmla="*/ 2307 w 21600"/>
              <a:gd name="connsiteY4" fmla="*/ 47251 h 47252"/>
              <a:gd name="connsiteX5" fmla="*/ 0 w 21600"/>
              <a:gd name="connsiteY5" fmla="*/ 20172 h 47252"/>
              <a:gd name="connsiteX6" fmla="*/ 0 w 21600"/>
              <a:gd name="connsiteY6" fmla="*/ 0 h 47252"/>
              <a:gd name="connsiteX0" fmla="*/ 0 w 21602"/>
              <a:gd name="connsiteY0" fmla="*/ 0 h 47252"/>
              <a:gd name="connsiteX1" fmla="*/ 21600 w 21602"/>
              <a:gd name="connsiteY1" fmla="*/ 0 h 47252"/>
              <a:gd name="connsiteX2" fmla="*/ 21601 w 21602"/>
              <a:gd name="connsiteY2" fmla="*/ 14613 h 47252"/>
              <a:gd name="connsiteX3" fmla="*/ 13767 w 21602"/>
              <a:gd name="connsiteY3" fmla="*/ 17954 h 47252"/>
              <a:gd name="connsiteX4" fmla="*/ 2307 w 21602"/>
              <a:gd name="connsiteY4" fmla="*/ 47251 h 47252"/>
              <a:gd name="connsiteX5" fmla="*/ 0 w 21602"/>
              <a:gd name="connsiteY5" fmla="*/ 20172 h 47252"/>
              <a:gd name="connsiteX6" fmla="*/ 0 w 21602"/>
              <a:gd name="connsiteY6" fmla="*/ 0 h 47252"/>
              <a:gd name="connsiteX0" fmla="*/ 0 w 21634"/>
              <a:gd name="connsiteY0" fmla="*/ 0 h 47252"/>
              <a:gd name="connsiteX1" fmla="*/ 21600 w 21634"/>
              <a:gd name="connsiteY1" fmla="*/ 0 h 47252"/>
              <a:gd name="connsiteX2" fmla="*/ 21634 w 21634"/>
              <a:gd name="connsiteY2" fmla="*/ 20304 h 47252"/>
              <a:gd name="connsiteX3" fmla="*/ 13767 w 21634"/>
              <a:gd name="connsiteY3" fmla="*/ 17954 h 47252"/>
              <a:gd name="connsiteX4" fmla="*/ 2307 w 21634"/>
              <a:gd name="connsiteY4" fmla="*/ 47251 h 47252"/>
              <a:gd name="connsiteX5" fmla="*/ 0 w 21634"/>
              <a:gd name="connsiteY5" fmla="*/ 20172 h 47252"/>
              <a:gd name="connsiteX6" fmla="*/ 0 w 21634"/>
              <a:gd name="connsiteY6" fmla="*/ 0 h 47252"/>
              <a:gd name="connsiteX0" fmla="*/ 0 w 21634"/>
              <a:gd name="connsiteY0" fmla="*/ 0 h 47252"/>
              <a:gd name="connsiteX1" fmla="*/ 21600 w 21634"/>
              <a:gd name="connsiteY1" fmla="*/ 0 h 47252"/>
              <a:gd name="connsiteX2" fmla="*/ 21634 w 21634"/>
              <a:gd name="connsiteY2" fmla="*/ 20304 h 47252"/>
              <a:gd name="connsiteX3" fmla="*/ 13767 w 21634"/>
              <a:gd name="connsiteY3" fmla="*/ 17954 h 47252"/>
              <a:gd name="connsiteX4" fmla="*/ 2307 w 21634"/>
              <a:gd name="connsiteY4" fmla="*/ 47251 h 47252"/>
              <a:gd name="connsiteX5" fmla="*/ 0 w 21634"/>
              <a:gd name="connsiteY5" fmla="*/ 20172 h 47252"/>
              <a:gd name="connsiteX6" fmla="*/ 0 w 21634"/>
              <a:gd name="connsiteY6" fmla="*/ 0 h 47252"/>
              <a:gd name="connsiteX0" fmla="*/ 0 w 21602"/>
              <a:gd name="connsiteY0" fmla="*/ 0 h 47252"/>
              <a:gd name="connsiteX1" fmla="*/ 21600 w 21602"/>
              <a:gd name="connsiteY1" fmla="*/ 0 h 47252"/>
              <a:gd name="connsiteX2" fmla="*/ 21601 w 21602"/>
              <a:gd name="connsiteY2" fmla="*/ 17458 h 47252"/>
              <a:gd name="connsiteX3" fmla="*/ 13767 w 21602"/>
              <a:gd name="connsiteY3" fmla="*/ 17954 h 47252"/>
              <a:gd name="connsiteX4" fmla="*/ 2307 w 21602"/>
              <a:gd name="connsiteY4" fmla="*/ 47251 h 47252"/>
              <a:gd name="connsiteX5" fmla="*/ 0 w 21602"/>
              <a:gd name="connsiteY5" fmla="*/ 20172 h 47252"/>
              <a:gd name="connsiteX6" fmla="*/ 0 w 21602"/>
              <a:gd name="connsiteY6" fmla="*/ 0 h 47252"/>
              <a:gd name="connsiteX0" fmla="*/ 0 w 21602"/>
              <a:gd name="connsiteY0" fmla="*/ 0 h 59714"/>
              <a:gd name="connsiteX1" fmla="*/ 21600 w 21602"/>
              <a:gd name="connsiteY1" fmla="*/ 0 h 59714"/>
              <a:gd name="connsiteX2" fmla="*/ 21601 w 21602"/>
              <a:gd name="connsiteY2" fmla="*/ 59714 h 59714"/>
              <a:gd name="connsiteX3" fmla="*/ 13767 w 21602"/>
              <a:gd name="connsiteY3" fmla="*/ 17954 h 59714"/>
              <a:gd name="connsiteX4" fmla="*/ 2307 w 21602"/>
              <a:gd name="connsiteY4" fmla="*/ 47251 h 59714"/>
              <a:gd name="connsiteX5" fmla="*/ 0 w 21602"/>
              <a:gd name="connsiteY5" fmla="*/ 20172 h 59714"/>
              <a:gd name="connsiteX6" fmla="*/ 0 w 21602"/>
              <a:gd name="connsiteY6" fmla="*/ 0 h 59714"/>
              <a:gd name="connsiteX0" fmla="*/ 0 w 21602"/>
              <a:gd name="connsiteY0" fmla="*/ 0 h 59714"/>
              <a:gd name="connsiteX1" fmla="*/ 21600 w 21602"/>
              <a:gd name="connsiteY1" fmla="*/ 0 h 59714"/>
              <a:gd name="connsiteX2" fmla="*/ 21601 w 21602"/>
              <a:gd name="connsiteY2" fmla="*/ 59714 h 59714"/>
              <a:gd name="connsiteX3" fmla="*/ 10876 w 21602"/>
              <a:gd name="connsiteY3" fmla="*/ 22482 h 59714"/>
              <a:gd name="connsiteX4" fmla="*/ 2307 w 21602"/>
              <a:gd name="connsiteY4" fmla="*/ 47251 h 59714"/>
              <a:gd name="connsiteX5" fmla="*/ 0 w 21602"/>
              <a:gd name="connsiteY5" fmla="*/ 20172 h 59714"/>
              <a:gd name="connsiteX6" fmla="*/ 0 w 21602"/>
              <a:gd name="connsiteY6" fmla="*/ 0 h 59714"/>
              <a:gd name="connsiteX0" fmla="*/ 0 w 21615"/>
              <a:gd name="connsiteY0" fmla="*/ 0 h 67763"/>
              <a:gd name="connsiteX1" fmla="*/ 21600 w 21615"/>
              <a:gd name="connsiteY1" fmla="*/ 0 h 67763"/>
              <a:gd name="connsiteX2" fmla="*/ 21615 w 21615"/>
              <a:gd name="connsiteY2" fmla="*/ 67763 h 67763"/>
              <a:gd name="connsiteX3" fmla="*/ 10876 w 21615"/>
              <a:gd name="connsiteY3" fmla="*/ 22482 h 67763"/>
              <a:gd name="connsiteX4" fmla="*/ 2307 w 21615"/>
              <a:gd name="connsiteY4" fmla="*/ 47251 h 67763"/>
              <a:gd name="connsiteX5" fmla="*/ 0 w 21615"/>
              <a:gd name="connsiteY5" fmla="*/ 20172 h 67763"/>
              <a:gd name="connsiteX6" fmla="*/ 0 w 21615"/>
              <a:gd name="connsiteY6" fmla="*/ 0 h 67763"/>
              <a:gd name="connsiteX0" fmla="*/ 0 w 21602"/>
              <a:gd name="connsiteY0" fmla="*/ 0 h 69775"/>
              <a:gd name="connsiteX1" fmla="*/ 21600 w 21602"/>
              <a:gd name="connsiteY1" fmla="*/ 0 h 69775"/>
              <a:gd name="connsiteX2" fmla="*/ 21601 w 21602"/>
              <a:gd name="connsiteY2" fmla="*/ 69775 h 69775"/>
              <a:gd name="connsiteX3" fmla="*/ 10876 w 21602"/>
              <a:gd name="connsiteY3" fmla="*/ 22482 h 69775"/>
              <a:gd name="connsiteX4" fmla="*/ 2307 w 21602"/>
              <a:gd name="connsiteY4" fmla="*/ 47251 h 69775"/>
              <a:gd name="connsiteX5" fmla="*/ 0 w 21602"/>
              <a:gd name="connsiteY5" fmla="*/ 20172 h 69775"/>
              <a:gd name="connsiteX6" fmla="*/ 0 w 21602"/>
              <a:gd name="connsiteY6" fmla="*/ 0 h 69775"/>
              <a:gd name="connsiteX0" fmla="*/ 0 w 21602"/>
              <a:gd name="connsiteY0" fmla="*/ 0 h 77742"/>
              <a:gd name="connsiteX1" fmla="*/ 21600 w 21602"/>
              <a:gd name="connsiteY1" fmla="*/ 0 h 77742"/>
              <a:gd name="connsiteX2" fmla="*/ 21601 w 21602"/>
              <a:gd name="connsiteY2" fmla="*/ 77742 h 77742"/>
              <a:gd name="connsiteX3" fmla="*/ 10876 w 21602"/>
              <a:gd name="connsiteY3" fmla="*/ 22482 h 77742"/>
              <a:gd name="connsiteX4" fmla="*/ 2307 w 21602"/>
              <a:gd name="connsiteY4" fmla="*/ 47251 h 77742"/>
              <a:gd name="connsiteX5" fmla="*/ 0 w 21602"/>
              <a:gd name="connsiteY5" fmla="*/ 20172 h 77742"/>
              <a:gd name="connsiteX6" fmla="*/ 0 w 21602"/>
              <a:gd name="connsiteY6" fmla="*/ 0 h 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" h="77742">
                <a:moveTo>
                  <a:pt x="0" y="0"/>
                </a:moveTo>
                <a:lnTo>
                  <a:pt x="21600" y="0"/>
                </a:lnTo>
                <a:cubicBezTo>
                  <a:pt x="21595" y="1532"/>
                  <a:pt x="21606" y="76210"/>
                  <a:pt x="21601" y="77742"/>
                </a:cubicBezTo>
                <a:cubicBezTo>
                  <a:pt x="20639" y="76932"/>
                  <a:pt x="19064" y="21016"/>
                  <a:pt x="10876" y="22482"/>
                </a:cubicBezTo>
                <a:cubicBezTo>
                  <a:pt x="7663" y="29591"/>
                  <a:pt x="4961" y="47063"/>
                  <a:pt x="2307" y="47251"/>
                </a:cubicBezTo>
                <a:cubicBezTo>
                  <a:pt x="-347" y="47439"/>
                  <a:pt x="1484" y="236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075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026" name="Picture 2" descr="triade AOU Sant'Andrea - Regione - Sapi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60683"/>
            <a:ext cx="3644900" cy="6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76068" y="1068482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i="1" dirty="0" smtClean="0"/>
              <a:t>Sapienza</a:t>
            </a:r>
            <a:br>
              <a:rPr lang="it-IT" sz="1100" b="1" i="1" dirty="0" smtClean="0"/>
            </a:br>
            <a:r>
              <a:rPr lang="it-IT" sz="1100" b="1" i="1" dirty="0" smtClean="0"/>
              <a:t>Università di Roma</a:t>
            </a:r>
            <a:br>
              <a:rPr lang="it-IT" sz="1100" b="1" i="1" dirty="0" smtClean="0"/>
            </a:br>
            <a:r>
              <a:rPr lang="it-IT" sz="1100" b="1" i="1" dirty="0" smtClean="0"/>
              <a:t>Facoltà di Medicina e Psicologia</a:t>
            </a:r>
            <a:r>
              <a:rPr lang="it-IT" sz="1200" b="1" dirty="0" smtClean="0"/>
              <a:t/>
            </a:r>
            <a:br>
              <a:rPr lang="it-IT" sz="1200" b="1" dirty="0" smtClean="0"/>
            </a:br>
            <a:endParaRPr lang="it-IT" sz="1800" b="1" dirty="0" smtClean="0"/>
          </a:p>
          <a:p>
            <a:r>
              <a:rPr lang="it-IT" sz="2400" b="1" dirty="0" smtClean="0">
                <a:solidFill>
                  <a:srgbClr val="0000FF"/>
                </a:solidFill>
              </a:rPr>
              <a:t>MASTER II LIVELLO</a:t>
            </a:r>
            <a:br>
              <a:rPr lang="it-IT" sz="2400" b="1" dirty="0" smtClean="0">
                <a:solidFill>
                  <a:srgbClr val="0000FF"/>
                </a:solidFill>
              </a:rPr>
            </a:br>
            <a:r>
              <a:rPr lang="it-IT" sz="2400" b="1" dirty="0" smtClean="0">
                <a:solidFill>
                  <a:srgbClr val="0000FF"/>
                </a:solidFill>
              </a:rPr>
              <a:t>in </a:t>
            </a:r>
            <a:br>
              <a:rPr lang="it-IT" sz="2400" b="1" dirty="0" smtClean="0">
                <a:solidFill>
                  <a:srgbClr val="0000FF"/>
                </a:solidFill>
              </a:rPr>
            </a:br>
            <a:r>
              <a:rPr lang="it-IT" sz="2400" b="1" dirty="0" smtClean="0">
                <a:solidFill>
                  <a:srgbClr val="0000FF"/>
                </a:solidFill>
              </a:rPr>
              <a:t>BRACHITERAPIA GINECOLOGICA</a:t>
            </a:r>
            <a:r>
              <a:rPr lang="it-IT" sz="1200" b="1" dirty="0" smtClean="0"/>
              <a:t/>
            </a:r>
            <a:br>
              <a:rPr lang="it-IT" sz="1200" b="1" dirty="0" smtClean="0"/>
            </a:br>
            <a:r>
              <a:rPr lang="it-IT" sz="1200" b="1" dirty="0" smtClean="0"/>
              <a:t>Direttore: Prof V De Sanctis</a:t>
            </a:r>
            <a:endParaRPr lang="it-IT" sz="1200" b="1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59154" y="5701122"/>
            <a:ext cx="5829300" cy="23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b="1" i="1" dirty="0" smtClean="0"/>
              <a:t>L’obiettivo del Master è l’implementazione della </a:t>
            </a:r>
            <a:r>
              <a:rPr lang="it-IT" sz="1400" b="1" i="1" dirty="0" err="1" smtClean="0"/>
              <a:t>brachiterapia</a:t>
            </a:r>
            <a:r>
              <a:rPr lang="it-IT" sz="1400" b="1" i="1" dirty="0" smtClean="0"/>
              <a:t> nella ginecologia oncologica anche alla luce delle nuove metodiche basate sulla individuazione del volume bersaglio</a:t>
            </a:r>
          </a:p>
          <a:p>
            <a:pPr marL="0" indent="0" algn="ctr">
              <a:buNone/>
            </a:pPr>
            <a:r>
              <a:rPr lang="it-IT" sz="1400" b="1" i="1" dirty="0" smtClean="0"/>
              <a:t> con Risonanza Magnetica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76405" y="6902014"/>
            <a:ext cx="3305919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 smtClean="0"/>
              <a:t>Sede di svolgimento del Master</a:t>
            </a:r>
          </a:p>
          <a:p>
            <a:pPr algn="ctr"/>
            <a:r>
              <a:rPr lang="it-IT" sz="1100" b="1" dirty="0" smtClean="0"/>
              <a:t>A.O.U  </a:t>
            </a:r>
            <a:r>
              <a:rPr lang="it-IT" sz="1100" b="1" dirty="0" err="1" smtClean="0"/>
              <a:t>S</a:t>
            </a:r>
            <a:r>
              <a:rPr lang="it-IT" sz="1100" b="1" dirty="0" smtClean="0"/>
              <a:t> Andrea, via di </a:t>
            </a:r>
            <a:r>
              <a:rPr lang="it-IT" sz="1100" b="1" dirty="0" err="1" smtClean="0"/>
              <a:t>Grottarossa</a:t>
            </a:r>
            <a:r>
              <a:rPr lang="it-IT" sz="1100" b="1" dirty="0" smtClean="0"/>
              <a:t> 1035, 00189 Roma</a:t>
            </a:r>
          </a:p>
          <a:p>
            <a:endParaRPr lang="it-IT" sz="1050" b="1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202610" y="8430301"/>
            <a:ext cx="6543282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baseline="30000" dirty="0"/>
              <a:t>Docenti di riferimento: Prof.ssa Vitaliana De Sanctis : vitaliana.desanctis@uniroma1.it </a:t>
            </a:r>
            <a:endParaRPr lang="it-IT" sz="1600" b="1" baseline="30000" dirty="0" smtClean="0"/>
          </a:p>
          <a:p>
            <a:r>
              <a:rPr lang="it-IT" sz="1600" b="1" baseline="30000" dirty="0" smtClean="0"/>
              <a:t>Segreteria </a:t>
            </a:r>
            <a:r>
              <a:rPr lang="it-IT" sz="1600" b="1" baseline="30000" dirty="0"/>
              <a:t>Master:sig.ra Donati Tamara Indirizzo: via di </a:t>
            </a:r>
            <a:r>
              <a:rPr lang="it-IT" sz="1600" b="1" baseline="30000" dirty="0" err="1"/>
              <a:t>Grottarossa</a:t>
            </a:r>
            <a:r>
              <a:rPr lang="it-IT" sz="1600" b="1" baseline="30000" dirty="0"/>
              <a:t> </a:t>
            </a:r>
            <a:r>
              <a:rPr lang="it-IT" sz="1600" b="1" baseline="30000" dirty="0" smtClean="0"/>
              <a:t>1035</a:t>
            </a:r>
          </a:p>
          <a:p>
            <a:r>
              <a:rPr lang="it-IT" sz="1400" b="1" baseline="30000" dirty="0" smtClean="0"/>
              <a:t>Recapiti </a:t>
            </a:r>
            <a:r>
              <a:rPr lang="it-IT" sz="1400" b="1" baseline="30000" dirty="0"/>
              <a:t>telefonici: 0633776113 fax 0633776342 E-mail: tamara.donati@uniroma1.it</a:t>
            </a:r>
            <a:endParaRPr lang="it-IT" sz="1400" b="1" dirty="0"/>
          </a:p>
        </p:txBody>
      </p:sp>
      <p:sp>
        <p:nvSpPr>
          <p:cNvPr id="14" name="Rettangolo 13"/>
          <p:cNvSpPr/>
          <p:nvPr/>
        </p:nvSpPr>
        <p:spPr>
          <a:xfrm>
            <a:off x="252380" y="7671220"/>
            <a:ext cx="6252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/>
              <a:t>Il </a:t>
            </a:r>
            <a:r>
              <a:rPr lang="it-IT" sz="1100" b="1" dirty="0"/>
              <a:t>bando del </a:t>
            </a:r>
            <a:r>
              <a:rPr lang="it-IT" sz="1100" b="1" dirty="0" smtClean="0"/>
              <a:t>master </a:t>
            </a:r>
            <a:r>
              <a:rPr lang="it-IT" sz="1100" u="sng" dirty="0">
                <a:hlinkClick r:id="rId3"/>
              </a:rPr>
              <a:t>https://www.uniroma1.it/it/pagina/master </a:t>
            </a:r>
            <a:r>
              <a:rPr lang="it-IT" sz="1100" u="sng" dirty="0" smtClean="0">
                <a:hlinkClick r:id="rId3"/>
              </a:rPr>
              <a:t>,</a:t>
            </a:r>
            <a:endParaRPr lang="it-IT" sz="1100" u="sng" dirty="0" smtClean="0"/>
          </a:p>
          <a:p>
            <a:r>
              <a:rPr lang="it-IT" sz="1100" b="1" u="sng" dirty="0" smtClean="0"/>
              <a:t>Iscrizione entro e non oltre il 15   Gennaio 2019</a:t>
            </a:r>
            <a:endParaRPr lang="it-IT" sz="11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2380" y="918393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c</a:t>
            </a:r>
            <a:r>
              <a:rPr lang="it-IT" sz="1400" b="1" dirty="0" smtClean="0"/>
              <a:t>on il Patrocinio</a:t>
            </a:r>
            <a:endParaRPr lang="it-IT" sz="14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4" y="1391973"/>
            <a:ext cx="599553" cy="57746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00" y="3144151"/>
            <a:ext cx="2417779" cy="24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262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</Words>
  <Application>Microsoft Office PowerPoint</Application>
  <PresentationFormat>Presentazione su schermo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vitalianadesanctis</dc:creator>
  <cp:lastModifiedBy>AOUUD</cp:lastModifiedBy>
  <cp:revision>15</cp:revision>
  <cp:lastPrinted>2017-12-14T14:09:42Z</cp:lastPrinted>
  <dcterms:created xsi:type="dcterms:W3CDTF">2017-12-10T15:46:48Z</dcterms:created>
  <dcterms:modified xsi:type="dcterms:W3CDTF">2018-12-10T14:42:14Z</dcterms:modified>
</cp:coreProperties>
</file>